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4"/>
  </p:sldMasterIdLst>
  <p:notesMasterIdLst>
    <p:notesMasterId r:id="rId9"/>
  </p:notesMasterIdLst>
  <p:handoutMasterIdLst>
    <p:handoutMasterId r:id="rId10"/>
  </p:handoutMasterIdLst>
  <p:sldIdLst>
    <p:sldId id="256" r:id="rId5"/>
    <p:sldId id="271" r:id="rId6"/>
    <p:sldId id="273" r:id="rId7"/>
    <p:sldId id="27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E75E278A-FF0E-49A4-B170-79828D63BBAD}">
          <p14:sldIdLst>
            <p14:sldId id="256"/>
          </p14:sldIdLst>
        </p14:section>
        <p14:section name="Design, Morph, Annotate, Work Together, Tell Me" id="{B9B51309-D148-4332-87C2-07BE32FBCA3B}">
          <p14:sldIdLst>
            <p14:sldId id="271"/>
            <p14:sldId id="273"/>
            <p14:sldId id="272"/>
          </p14:sldIdLst>
        </p14:section>
        <p14:section name="Learn More" id="{2CC34DB2-6590-42C0-AD4B-A04C6060184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404040"/>
    <a:srgbClr val="FF9B45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92D0FA-3DD8-490D-9741-859086B3D3FB}" v="29" dt="2023-07-10T14:01:08.4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241" autoAdjust="0"/>
  </p:normalViewPr>
  <p:slideViewPr>
    <p:cSldViewPr snapToGrid="0">
      <p:cViewPr varScale="1">
        <p:scale>
          <a:sx n="86" d="100"/>
          <a:sy n="86" d="100"/>
        </p:scale>
        <p:origin x="73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3330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shant chaudhary" userId="28fd06dfaec7f148" providerId="LiveId" clId="{3792D0FA-3DD8-490D-9741-859086B3D3FB}"/>
    <pc:docChg chg="custSel addSld modSld modMainMaster modSection">
      <pc:chgData name="prashant chaudhary" userId="28fd06dfaec7f148" providerId="LiveId" clId="{3792D0FA-3DD8-490D-9741-859086B3D3FB}" dt="2023-07-10T14:01:18.077" v="80"/>
      <pc:docMkLst>
        <pc:docMk/>
      </pc:docMkLst>
      <pc:sldChg chg="delSp modSp mod modTransition">
        <pc:chgData name="prashant chaudhary" userId="28fd06dfaec7f148" providerId="LiveId" clId="{3792D0FA-3DD8-490D-9741-859086B3D3FB}" dt="2023-07-10T14:01:18.077" v="80"/>
        <pc:sldMkLst>
          <pc:docMk/>
          <pc:sldMk cId="2471807738" sldId="256"/>
        </pc:sldMkLst>
        <pc:spChg chg="mod">
          <ac:chgData name="prashant chaudhary" userId="28fd06dfaec7f148" providerId="LiveId" clId="{3792D0FA-3DD8-490D-9741-859086B3D3FB}" dt="2023-07-10T14:01:18.077" v="80"/>
          <ac:spMkLst>
            <pc:docMk/>
            <pc:sldMk cId="2471807738" sldId="256"/>
            <ac:spMk id="2" creationId="{00000000-0000-0000-0000-000000000000}"/>
          </ac:spMkLst>
        </pc:spChg>
        <pc:spChg chg="del mod">
          <ac:chgData name="prashant chaudhary" userId="28fd06dfaec7f148" providerId="LiveId" clId="{3792D0FA-3DD8-490D-9741-859086B3D3FB}" dt="2023-07-10T14:01:14.420" v="78" actId="478"/>
          <ac:spMkLst>
            <pc:docMk/>
            <pc:sldMk cId="2471807738" sldId="256"/>
            <ac:spMk id="3" creationId="{00000000-0000-0000-0000-000000000000}"/>
          </ac:spMkLst>
        </pc:spChg>
      </pc:sldChg>
      <pc:sldChg chg="modSp mod modTransition modShow">
        <pc:chgData name="prashant chaudhary" userId="28fd06dfaec7f148" providerId="LiveId" clId="{3792D0FA-3DD8-490D-9741-859086B3D3FB}" dt="2023-07-10T14:01:08.418" v="77"/>
        <pc:sldMkLst>
          <pc:docMk/>
          <pc:sldMk cId="3457616166" sldId="271"/>
        </pc:sldMkLst>
        <pc:spChg chg="mod">
          <ac:chgData name="prashant chaudhary" userId="28fd06dfaec7f148" providerId="LiveId" clId="{3792D0FA-3DD8-490D-9741-859086B3D3FB}" dt="2023-07-10T14:01:08.418" v="77"/>
          <ac:spMkLst>
            <pc:docMk/>
            <pc:sldMk cId="3457616166" sldId="271"/>
            <ac:spMk id="8" creationId="{00000000-0000-0000-0000-000000000000}"/>
          </ac:spMkLst>
        </pc:spChg>
      </pc:sldChg>
      <pc:sldChg chg="addSp modSp mod modTransition">
        <pc:chgData name="prashant chaudhary" userId="28fd06dfaec7f148" providerId="LiveId" clId="{3792D0FA-3DD8-490D-9741-859086B3D3FB}" dt="2023-07-03T16:01:31.004" v="32" actId="1076"/>
        <pc:sldMkLst>
          <pc:docMk/>
          <pc:sldMk cId="1853096040" sldId="272"/>
        </pc:sldMkLst>
        <pc:spChg chg="add mod">
          <ac:chgData name="prashant chaudhary" userId="28fd06dfaec7f148" providerId="LiveId" clId="{3792D0FA-3DD8-490D-9741-859086B3D3FB}" dt="2023-07-03T16:01:31.004" v="32" actId="1076"/>
          <ac:spMkLst>
            <pc:docMk/>
            <pc:sldMk cId="1853096040" sldId="272"/>
            <ac:spMk id="7" creationId="{F0B6B918-3389-421C-B8AD-9E9C45C7CE94}"/>
          </ac:spMkLst>
        </pc:spChg>
        <pc:picChg chg="add mod">
          <ac:chgData name="prashant chaudhary" userId="28fd06dfaec7f148" providerId="LiveId" clId="{3792D0FA-3DD8-490D-9741-859086B3D3FB}" dt="2023-07-03T16:01:31.004" v="32" actId="1076"/>
          <ac:picMkLst>
            <pc:docMk/>
            <pc:sldMk cId="1853096040" sldId="272"/>
            <ac:picMk id="6" creationId="{45224C59-C644-592E-A41A-2376FEEADE52}"/>
          </ac:picMkLst>
        </pc:picChg>
      </pc:sldChg>
      <pc:sldChg chg="addSp delSp modSp new mod modNotes">
        <pc:chgData name="prashant chaudhary" userId="28fd06dfaec7f148" providerId="LiveId" clId="{3792D0FA-3DD8-490D-9741-859086B3D3FB}" dt="2023-07-10T14:01:08.418" v="77"/>
        <pc:sldMkLst>
          <pc:docMk/>
          <pc:sldMk cId="3520632275" sldId="273"/>
        </pc:sldMkLst>
        <pc:spChg chg="mod">
          <ac:chgData name="prashant chaudhary" userId="28fd06dfaec7f148" providerId="LiveId" clId="{3792D0FA-3DD8-490D-9741-859086B3D3FB}" dt="2023-07-10T14:01:08.418" v="77"/>
          <ac:spMkLst>
            <pc:docMk/>
            <pc:sldMk cId="3520632275" sldId="273"/>
            <ac:spMk id="2" creationId="{3978C9D3-8EE5-E11E-E915-786FECA36B7A}"/>
          </ac:spMkLst>
        </pc:spChg>
        <pc:spChg chg="del">
          <ac:chgData name="prashant chaudhary" userId="28fd06dfaec7f148" providerId="LiveId" clId="{3792D0FA-3DD8-490D-9741-859086B3D3FB}" dt="2023-07-03T16:02:29.581" v="34" actId="931"/>
          <ac:spMkLst>
            <pc:docMk/>
            <pc:sldMk cId="3520632275" sldId="273"/>
            <ac:spMk id="3" creationId="{E2DA4602-4179-1C16-B4D6-6BC3539BC27C}"/>
          </ac:spMkLst>
        </pc:spChg>
        <pc:spChg chg="add mod">
          <ac:chgData name="prashant chaudhary" userId="28fd06dfaec7f148" providerId="LiveId" clId="{3792D0FA-3DD8-490D-9741-859086B3D3FB}" dt="2023-07-03T16:02:29.581" v="34" actId="931"/>
          <ac:spMkLst>
            <pc:docMk/>
            <pc:sldMk cId="3520632275" sldId="273"/>
            <ac:spMk id="6" creationId="{C73894CD-9D7E-F37C-6266-8591EE02A56D}"/>
          </ac:spMkLst>
        </pc:spChg>
        <pc:spChg chg="add mod">
          <ac:chgData name="prashant chaudhary" userId="28fd06dfaec7f148" providerId="LiveId" clId="{3792D0FA-3DD8-490D-9741-859086B3D3FB}" dt="2023-07-03T16:03:55.558" v="40" actId="20577"/>
          <ac:spMkLst>
            <pc:docMk/>
            <pc:sldMk cId="3520632275" sldId="273"/>
            <ac:spMk id="7" creationId="{D2922E25-BD4C-B24D-5F65-E2CC4EF83785}"/>
          </ac:spMkLst>
        </pc:spChg>
        <pc:picChg chg="add mod">
          <ac:chgData name="prashant chaudhary" userId="28fd06dfaec7f148" providerId="LiveId" clId="{3792D0FA-3DD8-490D-9741-859086B3D3FB}" dt="2023-07-10T14:01:08.418" v="77"/>
          <ac:picMkLst>
            <pc:docMk/>
            <pc:sldMk cId="3520632275" sldId="273"/>
            <ac:picMk id="5" creationId="{1C44E850-D1C4-8644-D86D-88DE7C68FB48}"/>
          </ac:picMkLst>
        </pc:picChg>
      </pc:sldChg>
      <pc:sldMasterChg chg="addSp">
        <pc:chgData name="prashant chaudhary" userId="28fd06dfaec7f148" providerId="LiveId" clId="{3792D0FA-3DD8-490D-9741-859086B3D3FB}" dt="2023-07-10T14:01:08.418" v="77"/>
        <pc:sldMasterMkLst>
          <pc:docMk/>
          <pc:sldMasterMk cId="1076716116" sldId="2147483664"/>
        </pc:sldMasterMkLst>
        <pc:spChg chg="add">
          <ac:chgData name="prashant chaudhary" userId="28fd06dfaec7f148" providerId="LiveId" clId="{3792D0FA-3DD8-490D-9741-859086B3D3FB}" dt="2023-07-10T14:01:08.418" v="77"/>
          <ac:spMkLst>
            <pc:docMk/>
            <pc:sldMasterMk cId="1076716116" sldId="2147483664"/>
            <ac:spMk id="13" creationId="{E4026C30-3289-280A-9D11-0052493A053A}"/>
          </ac:spMkLst>
        </pc:spChg>
        <pc:cxnChg chg="add">
          <ac:chgData name="prashant chaudhary" userId="28fd06dfaec7f148" providerId="LiveId" clId="{3792D0FA-3DD8-490D-9741-859086B3D3FB}" dt="2023-07-10T14:01:08.418" v="77"/>
          <ac:cxnSpMkLst>
            <pc:docMk/>
            <pc:sldMasterMk cId="1076716116" sldId="2147483664"/>
            <ac:cxnSpMk id="14" creationId="{E2D1B77B-0C04-9665-8ECC-B475BCDA571C}"/>
          </ac:cxnSpMkLst>
        </pc:cxn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BAA6C1-B4E2-4559-A96F-F84145AC4BE9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0461025F-8621-43FD-862F-50FA532F999A}">
      <dgm:prSet phldrT="[Text]"/>
      <dgm:spPr/>
      <dgm:t>
        <a:bodyPr/>
        <a:lstStyle/>
        <a:p>
          <a:r>
            <a:rPr lang="en-IN" dirty="0"/>
            <a:t>larva</a:t>
          </a:r>
        </a:p>
      </dgm:t>
    </dgm:pt>
    <dgm:pt modelId="{C3586B65-21D0-4951-BDC6-07604B420D36}" type="parTrans" cxnId="{55F6DCD8-0F3E-4926-A95D-54FA6DEBC6D0}">
      <dgm:prSet/>
      <dgm:spPr/>
      <dgm:t>
        <a:bodyPr/>
        <a:lstStyle/>
        <a:p>
          <a:endParaRPr lang="en-IN"/>
        </a:p>
      </dgm:t>
    </dgm:pt>
    <dgm:pt modelId="{386E585D-07EC-4B3B-B004-16E37D7496F6}" type="sibTrans" cxnId="{55F6DCD8-0F3E-4926-A95D-54FA6DEBC6D0}">
      <dgm:prSet/>
      <dgm:spPr/>
      <dgm:t>
        <a:bodyPr/>
        <a:lstStyle/>
        <a:p>
          <a:endParaRPr lang="en-IN"/>
        </a:p>
      </dgm:t>
    </dgm:pt>
    <dgm:pt modelId="{1DF7840A-C8A3-41FF-B1DF-631BDB058B63}">
      <dgm:prSet phldrT="[Text]"/>
      <dgm:spPr/>
      <dgm:t>
        <a:bodyPr/>
        <a:lstStyle/>
        <a:p>
          <a:r>
            <a:rPr lang="en-IN" dirty="0"/>
            <a:t>adult</a:t>
          </a:r>
        </a:p>
      </dgm:t>
    </dgm:pt>
    <dgm:pt modelId="{E07EB65F-54ED-4464-B6C0-9E8413EE1435}" type="parTrans" cxnId="{7DA7953A-4AE6-4585-A8B7-2D87306B6998}">
      <dgm:prSet/>
      <dgm:spPr/>
      <dgm:t>
        <a:bodyPr/>
        <a:lstStyle/>
        <a:p>
          <a:endParaRPr lang="en-IN"/>
        </a:p>
      </dgm:t>
    </dgm:pt>
    <dgm:pt modelId="{D0912487-459F-44CE-A028-8873D5E304AF}" type="sibTrans" cxnId="{7DA7953A-4AE6-4585-A8B7-2D87306B6998}">
      <dgm:prSet/>
      <dgm:spPr/>
      <dgm:t>
        <a:bodyPr/>
        <a:lstStyle/>
        <a:p>
          <a:endParaRPr lang="en-IN"/>
        </a:p>
      </dgm:t>
    </dgm:pt>
    <dgm:pt modelId="{F3CB5FE1-97E6-428D-A618-1CDAAFD01E9C}">
      <dgm:prSet phldrT="[Text]"/>
      <dgm:spPr/>
      <dgm:t>
        <a:bodyPr/>
        <a:lstStyle/>
        <a:p>
          <a:r>
            <a:rPr lang="en-IN" b="1" dirty="0"/>
            <a:t>old</a:t>
          </a:r>
        </a:p>
      </dgm:t>
    </dgm:pt>
    <dgm:pt modelId="{BD241ED3-7092-4579-A0D2-F202E9F69B3D}" type="parTrans" cxnId="{6D84D874-8214-4625-A7C4-23DE8FA21C8F}">
      <dgm:prSet/>
      <dgm:spPr/>
      <dgm:t>
        <a:bodyPr/>
        <a:lstStyle/>
        <a:p>
          <a:endParaRPr lang="en-IN"/>
        </a:p>
      </dgm:t>
    </dgm:pt>
    <dgm:pt modelId="{E4337C24-B495-48C5-B5D6-646835527C2C}" type="sibTrans" cxnId="{6D84D874-8214-4625-A7C4-23DE8FA21C8F}">
      <dgm:prSet/>
      <dgm:spPr/>
      <dgm:t>
        <a:bodyPr/>
        <a:lstStyle/>
        <a:p>
          <a:endParaRPr lang="en-IN"/>
        </a:p>
      </dgm:t>
    </dgm:pt>
    <dgm:pt modelId="{3F1C6E4E-AE14-4578-B16E-0E8B1FAC7193}">
      <dgm:prSet phldrT="[Text]"/>
      <dgm:spPr/>
      <dgm:t>
        <a:bodyPr/>
        <a:lstStyle/>
        <a:p>
          <a:r>
            <a:rPr lang="en-IN" dirty="0"/>
            <a:t>egg</a:t>
          </a:r>
        </a:p>
      </dgm:t>
    </dgm:pt>
    <dgm:pt modelId="{55AEBD39-AC3D-4F62-8CD8-18E8CFB4D88A}" type="parTrans" cxnId="{9EB090FB-3449-468B-9F53-35E9D4444EF5}">
      <dgm:prSet/>
      <dgm:spPr/>
      <dgm:t>
        <a:bodyPr/>
        <a:lstStyle/>
        <a:p>
          <a:endParaRPr lang="en-IN"/>
        </a:p>
      </dgm:t>
    </dgm:pt>
    <dgm:pt modelId="{3D954950-1200-4622-8246-704072E3BD08}" type="sibTrans" cxnId="{9EB090FB-3449-468B-9F53-35E9D4444EF5}">
      <dgm:prSet/>
      <dgm:spPr/>
      <dgm:t>
        <a:bodyPr/>
        <a:lstStyle/>
        <a:p>
          <a:endParaRPr lang="en-IN"/>
        </a:p>
      </dgm:t>
    </dgm:pt>
    <dgm:pt modelId="{AA630C3E-215A-48BE-AFAB-E9CFDCA12553}">
      <dgm:prSet phldrT="[Text]"/>
      <dgm:spPr/>
      <dgm:t>
        <a:bodyPr/>
        <a:lstStyle/>
        <a:p>
          <a:r>
            <a:rPr lang="en-IN" dirty="0"/>
            <a:t>pupa</a:t>
          </a:r>
        </a:p>
      </dgm:t>
    </dgm:pt>
    <dgm:pt modelId="{A68AE686-09B3-495F-8BE6-1B255D6E0559}" type="parTrans" cxnId="{E228C2D6-3309-48D8-836E-A536640D75AB}">
      <dgm:prSet/>
      <dgm:spPr/>
      <dgm:t>
        <a:bodyPr/>
        <a:lstStyle/>
        <a:p>
          <a:endParaRPr lang="en-IN"/>
        </a:p>
      </dgm:t>
    </dgm:pt>
    <dgm:pt modelId="{14FAF7D2-D3F7-4103-BB73-B5E32AC02069}" type="sibTrans" cxnId="{E228C2D6-3309-48D8-836E-A536640D75AB}">
      <dgm:prSet/>
      <dgm:spPr/>
      <dgm:t>
        <a:bodyPr/>
        <a:lstStyle/>
        <a:p>
          <a:endParaRPr lang="en-IN"/>
        </a:p>
      </dgm:t>
    </dgm:pt>
    <dgm:pt modelId="{8AA7BB82-4480-4B70-B87B-BC197FA950AB}" type="pres">
      <dgm:prSet presAssocID="{0BBAA6C1-B4E2-4559-A96F-F84145AC4BE9}" presName="cycle" presStyleCnt="0">
        <dgm:presLayoutVars>
          <dgm:dir/>
          <dgm:resizeHandles val="exact"/>
        </dgm:presLayoutVars>
      </dgm:prSet>
      <dgm:spPr/>
    </dgm:pt>
    <dgm:pt modelId="{4902A9F0-F599-4964-835B-234553707586}" type="pres">
      <dgm:prSet presAssocID="{0461025F-8621-43FD-862F-50FA532F999A}" presName="dummy" presStyleCnt="0"/>
      <dgm:spPr/>
    </dgm:pt>
    <dgm:pt modelId="{863D4CFF-64F9-45DB-A41A-CCF380F7B3BE}" type="pres">
      <dgm:prSet presAssocID="{0461025F-8621-43FD-862F-50FA532F999A}" presName="node" presStyleLbl="revTx" presStyleIdx="0" presStyleCnt="5">
        <dgm:presLayoutVars>
          <dgm:bulletEnabled val="1"/>
        </dgm:presLayoutVars>
      </dgm:prSet>
      <dgm:spPr/>
    </dgm:pt>
    <dgm:pt modelId="{0C014BCD-7015-44CB-BAD7-E2F09CF08B81}" type="pres">
      <dgm:prSet presAssocID="{386E585D-07EC-4B3B-B004-16E37D7496F6}" presName="sibTrans" presStyleLbl="node1" presStyleIdx="0" presStyleCnt="5"/>
      <dgm:spPr/>
    </dgm:pt>
    <dgm:pt modelId="{052CDCC1-497F-4983-834E-D94A5DF727A3}" type="pres">
      <dgm:prSet presAssocID="{1DF7840A-C8A3-41FF-B1DF-631BDB058B63}" presName="dummy" presStyleCnt="0"/>
      <dgm:spPr/>
    </dgm:pt>
    <dgm:pt modelId="{A238475B-9A28-48C2-A483-E66DDAD15EA5}" type="pres">
      <dgm:prSet presAssocID="{1DF7840A-C8A3-41FF-B1DF-631BDB058B63}" presName="node" presStyleLbl="revTx" presStyleIdx="1" presStyleCnt="5">
        <dgm:presLayoutVars>
          <dgm:bulletEnabled val="1"/>
        </dgm:presLayoutVars>
      </dgm:prSet>
      <dgm:spPr/>
    </dgm:pt>
    <dgm:pt modelId="{B7E1E8B8-AE7C-46ED-ADCA-6015A0240B96}" type="pres">
      <dgm:prSet presAssocID="{D0912487-459F-44CE-A028-8873D5E304AF}" presName="sibTrans" presStyleLbl="node1" presStyleIdx="1" presStyleCnt="5"/>
      <dgm:spPr/>
    </dgm:pt>
    <dgm:pt modelId="{EDBA693E-EAC5-488F-B098-F920F5BF0553}" type="pres">
      <dgm:prSet presAssocID="{F3CB5FE1-97E6-428D-A618-1CDAAFD01E9C}" presName="dummy" presStyleCnt="0"/>
      <dgm:spPr/>
    </dgm:pt>
    <dgm:pt modelId="{59FA114C-5240-4714-8DFF-5CFB47B32EA2}" type="pres">
      <dgm:prSet presAssocID="{F3CB5FE1-97E6-428D-A618-1CDAAFD01E9C}" presName="node" presStyleLbl="revTx" presStyleIdx="2" presStyleCnt="5">
        <dgm:presLayoutVars>
          <dgm:bulletEnabled val="1"/>
        </dgm:presLayoutVars>
      </dgm:prSet>
      <dgm:spPr/>
    </dgm:pt>
    <dgm:pt modelId="{8FEA01BA-B6D7-4DB4-AB53-DD968FB2A0F6}" type="pres">
      <dgm:prSet presAssocID="{E4337C24-B495-48C5-B5D6-646835527C2C}" presName="sibTrans" presStyleLbl="node1" presStyleIdx="2" presStyleCnt="5"/>
      <dgm:spPr/>
    </dgm:pt>
    <dgm:pt modelId="{A02A808C-B3E8-4CFB-B071-AC8187701615}" type="pres">
      <dgm:prSet presAssocID="{3F1C6E4E-AE14-4578-B16E-0E8B1FAC7193}" presName="dummy" presStyleCnt="0"/>
      <dgm:spPr/>
    </dgm:pt>
    <dgm:pt modelId="{CE73EC68-631F-4095-990A-0C436160FB53}" type="pres">
      <dgm:prSet presAssocID="{3F1C6E4E-AE14-4578-B16E-0E8B1FAC7193}" presName="node" presStyleLbl="revTx" presStyleIdx="3" presStyleCnt="5">
        <dgm:presLayoutVars>
          <dgm:bulletEnabled val="1"/>
        </dgm:presLayoutVars>
      </dgm:prSet>
      <dgm:spPr/>
    </dgm:pt>
    <dgm:pt modelId="{EEA7EEB7-0BA0-40ED-BFF3-E58FEE9387AE}" type="pres">
      <dgm:prSet presAssocID="{3D954950-1200-4622-8246-704072E3BD08}" presName="sibTrans" presStyleLbl="node1" presStyleIdx="3" presStyleCnt="5"/>
      <dgm:spPr/>
    </dgm:pt>
    <dgm:pt modelId="{91C0D5AE-D430-45C4-BFF9-A87D9F0B069B}" type="pres">
      <dgm:prSet presAssocID="{AA630C3E-215A-48BE-AFAB-E9CFDCA12553}" presName="dummy" presStyleCnt="0"/>
      <dgm:spPr/>
    </dgm:pt>
    <dgm:pt modelId="{C7E2CADC-372B-4190-B65C-0E1469069383}" type="pres">
      <dgm:prSet presAssocID="{AA630C3E-215A-48BE-AFAB-E9CFDCA12553}" presName="node" presStyleLbl="revTx" presStyleIdx="4" presStyleCnt="5">
        <dgm:presLayoutVars>
          <dgm:bulletEnabled val="1"/>
        </dgm:presLayoutVars>
      </dgm:prSet>
      <dgm:spPr/>
    </dgm:pt>
    <dgm:pt modelId="{33AFF37D-4F08-4C09-BC34-F346B2587EBC}" type="pres">
      <dgm:prSet presAssocID="{14FAF7D2-D3F7-4103-BB73-B5E32AC02069}" presName="sibTrans" presStyleLbl="node1" presStyleIdx="4" presStyleCnt="5"/>
      <dgm:spPr/>
    </dgm:pt>
  </dgm:ptLst>
  <dgm:cxnLst>
    <dgm:cxn modelId="{D05A391A-8F64-4B1A-A1A3-CB7C76ABF2FB}" type="presOf" srcId="{3F1C6E4E-AE14-4578-B16E-0E8B1FAC7193}" destId="{CE73EC68-631F-4095-990A-0C436160FB53}" srcOrd="0" destOrd="0" presId="urn:microsoft.com/office/officeart/2005/8/layout/cycle1"/>
    <dgm:cxn modelId="{7DA7953A-4AE6-4585-A8B7-2D87306B6998}" srcId="{0BBAA6C1-B4E2-4559-A96F-F84145AC4BE9}" destId="{1DF7840A-C8A3-41FF-B1DF-631BDB058B63}" srcOrd="1" destOrd="0" parTransId="{E07EB65F-54ED-4464-B6C0-9E8413EE1435}" sibTransId="{D0912487-459F-44CE-A028-8873D5E304AF}"/>
    <dgm:cxn modelId="{19FB5441-FBF4-4258-8229-5CB4A16F28F8}" type="presOf" srcId="{386E585D-07EC-4B3B-B004-16E37D7496F6}" destId="{0C014BCD-7015-44CB-BAD7-E2F09CF08B81}" srcOrd="0" destOrd="0" presId="urn:microsoft.com/office/officeart/2005/8/layout/cycle1"/>
    <dgm:cxn modelId="{67A94468-B584-4AA7-82D6-D73BC7AC14F2}" type="presOf" srcId="{AA630C3E-215A-48BE-AFAB-E9CFDCA12553}" destId="{C7E2CADC-372B-4190-B65C-0E1469069383}" srcOrd="0" destOrd="0" presId="urn:microsoft.com/office/officeart/2005/8/layout/cycle1"/>
    <dgm:cxn modelId="{40830B6B-4BC4-4CAE-A4D2-874D7F5C54E0}" type="presOf" srcId="{0BBAA6C1-B4E2-4559-A96F-F84145AC4BE9}" destId="{8AA7BB82-4480-4B70-B87B-BC197FA950AB}" srcOrd="0" destOrd="0" presId="urn:microsoft.com/office/officeart/2005/8/layout/cycle1"/>
    <dgm:cxn modelId="{373AB854-D9BA-41C2-B8C5-E5298C986197}" type="presOf" srcId="{D0912487-459F-44CE-A028-8873D5E304AF}" destId="{B7E1E8B8-AE7C-46ED-ADCA-6015A0240B96}" srcOrd="0" destOrd="0" presId="urn:microsoft.com/office/officeart/2005/8/layout/cycle1"/>
    <dgm:cxn modelId="{6D84D874-8214-4625-A7C4-23DE8FA21C8F}" srcId="{0BBAA6C1-B4E2-4559-A96F-F84145AC4BE9}" destId="{F3CB5FE1-97E6-428D-A618-1CDAAFD01E9C}" srcOrd="2" destOrd="0" parTransId="{BD241ED3-7092-4579-A0D2-F202E9F69B3D}" sibTransId="{E4337C24-B495-48C5-B5D6-646835527C2C}"/>
    <dgm:cxn modelId="{9B043859-7ED9-47F0-8AA6-693D469E04D9}" type="presOf" srcId="{E4337C24-B495-48C5-B5D6-646835527C2C}" destId="{8FEA01BA-B6D7-4DB4-AB53-DD968FB2A0F6}" srcOrd="0" destOrd="0" presId="urn:microsoft.com/office/officeart/2005/8/layout/cycle1"/>
    <dgm:cxn modelId="{E3F4B98D-FE32-4925-9484-A31830987EBF}" type="presOf" srcId="{0461025F-8621-43FD-862F-50FA532F999A}" destId="{863D4CFF-64F9-45DB-A41A-CCF380F7B3BE}" srcOrd="0" destOrd="0" presId="urn:microsoft.com/office/officeart/2005/8/layout/cycle1"/>
    <dgm:cxn modelId="{E5ED4195-A901-44E9-B532-2DBAB7B6FF8D}" type="presOf" srcId="{14FAF7D2-D3F7-4103-BB73-B5E32AC02069}" destId="{33AFF37D-4F08-4C09-BC34-F346B2587EBC}" srcOrd="0" destOrd="0" presId="urn:microsoft.com/office/officeart/2005/8/layout/cycle1"/>
    <dgm:cxn modelId="{8DD678B1-C9C5-4185-9DD6-B916E29F4E7A}" type="presOf" srcId="{F3CB5FE1-97E6-428D-A618-1CDAAFD01E9C}" destId="{59FA114C-5240-4714-8DFF-5CFB47B32EA2}" srcOrd="0" destOrd="0" presId="urn:microsoft.com/office/officeart/2005/8/layout/cycle1"/>
    <dgm:cxn modelId="{EF78A7B4-9947-488F-A9C8-907B7B517EDC}" type="presOf" srcId="{3D954950-1200-4622-8246-704072E3BD08}" destId="{EEA7EEB7-0BA0-40ED-BFF3-E58FEE9387AE}" srcOrd="0" destOrd="0" presId="urn:microsoft.com/office/officeart/2005/8/layout/cycle1"/>
    <dgm:cxn modelId="{E228C2D6-3309-48D8-836E-A536640D75AB}" srcId="{0BBAA6C1-B4E2-4559-A96F-F84145AC4BE9}" destId="{AA630C3E-215A-48BE-AFAB-E9CFDCA12553}" srcOrd="4" destOrd="0" parTransId="{A68AE686-09B3-495F-8BE6-1B255D6E0559}" sibTransId="{14FAF7D2-D3F7-4103-BB73-B5E32AC02069}"/>
    <dgm:cxn modelId="{55F6DCD8-0F3E-4926-A95D-54FA6DEBC6D0}" srcId="{0BBAA6C1-B4E2-4559-A96F-F84145AC4BE9}" destId="{0461025F-8621-43FD-862F-50FA532F999A}" srcOrd="0" destOrd="0" parTransId="{C3586B65-21D0-4951-BDC6-07604B420D36}" sibTransId="{386E585D-07EC-4B3B-B004-16E37D7496F6}"/>
    <dgm:cxn modelId="{7563E6E2-4B73-4126-A76C-AF92D17DB099}" type="presOf" srcId="{1DF7840A-C8A3-41FF-B1DF-631BDB058B63}" destId="{A238475B-9A28-48C2-A483-E66DDAD15EA5}" srcOrd="0" destOrd="0" presId="urn:microsoft.com/office/officeart/2005/8/layout/cycle1"/>
    <dgm:cxn modelId="{9EB090FB-3449-468B-9F53-35E9D4444EF5}" srcId="{0BBAA6C1-B4E2-4559-A96F-F84145AC4BE9}" destId="{3F1C6E4E-AE14-4578-B16E-0E8B1FAC7193}" srcOrd="3" destOrd="0" parTransId="{55AEBD39-AC3D-4F62-8CD8-18E8CFB4D88A}" sibTransId="{3D954950-1200-4622-8246-704072E3BD08}"/>
    <dgm:cxn modelId="{ACE179BB-3AD3-4DF3-81AA-CC766DA74FD3}" type="presParOf" srcId="{8AA7BB82-4480-4B70-B87B-BC197FA950AB}" destId="{4902A9F0-F599-4964-835B-234553707586}" srcOrd="0" destOrd="0" presId="urn:microsoft.com/office/officeart/2005/8/layout/cycle1"/>
    <dgm:cxn modelId="{9B611C7C-A693-442E-AF09-572AE372E562}" type="presParOf" srcId="{8AA7BB82-4480-4B70-B87B-BC197FA950AB}" destId="{863D4CFF-64F9-45DB-A41A-CCF380F7B3BE}" srcOrd="1" destOrd="0" presId="urn:microsoft.com/office/officeart/2005/8/layout/cycle1"/>
    <dgm:cxn modelId="{81EB3818-F2AD-45F3-A63A-944EE6B41555}" type="presParOf" srcId="{8AA7BB82-4480-4B70-B87B-BC197FA950AB}" destId="{0C014BCD-7015-44CB-BAD7-E2F09CF08B81}" srcOrd="2" destOrd="0" presId="urn:microsoft.com/office/officeart/2005/8/layout/cycle1"/>
    <dgm:cxn modelId="{7D926BA2-EF86-4C8D-8BB3-35465A27EFE2}" type="presParOf" srcId="{8AA7BB82-4480-4B70-B87B-BC197FA950AB}" destId="{052CDCC1-497F-4983-834E-D94A5DF727A3}" srcOrd="3" destOrd="0" presId="urn:microsoft.com/office/officeart/2005/8/layout/cycle1"/>
    <dgm:cxn modelId="{71B930DB-55BF-407C-AD26-A754B418324F}" type="presParOf" srcId="{8AA7BB82-4480-4B70-B87B-BC197FA950AB}" destId="{A238475B-9A28-48C2-A483-E66DDAD15EA5}" srcOrd="4" destOrd="0" presId="urn:microsoft.com/office/officeart/2005/8/layout/cycle1"/>
    <dgm:cxn modelId="{921FE919-3048-4E5A-A090-76F055986627}" type="presParOf" srcId="{8AA7BB82-4480-4B70-B87B-BC197FA950AB}" destId="{B7E1E8B8-AE7C-46ED-ADCA-6015A0240B96}" srcOrd="5" destOrd="0" presId="urn:microsoft.com/office/officeart/2005/8/layout/cycle1"/>
    <dgm:cxn modelId="{13BA0335-55ED-4030-995C-1788A53F6E5A}" type="presParOf" srcId="{8AA7BB82-4480-4B70-B87B-BC197FA950AB}" destId="{EDBA693E-EAC5-488F-B098-F920F5BF0553}" srcOrd="6" destOrd="0" presId="urn:microsoft.com/office/officeart/2005/8/layout/cycle1"/>
    <dgm:cxn modelId="{7C58A1EF-3F2A-4405-8E24-88B9AB18AEAE}" type="presParOf" srcId="{8AA7BB82-4480-4B70-B87B-BC197FA950AB}" destId="{59FA114C-5240-4714-8DFF-5CFB47B32EA2}" srcOrd="7" destOrd="0" presId="urn:microsoft.com/office/officeart/2005/8/layout/cycle1"/>
    <dgm:cxn modelId="{E59803F0-FA68-4460-9F8E-25BBA9C5006C}" type="presParOf" srcId="{8AA7BB82-4480-4B70-B87B-BC197FA950AB}" destId="{8FEA01BA-B6D7-4DB4-AB53-DD968FB2A0F6}" srcOrd="8" destOrd="0" presId="urn:microsoft.com/office/officeart/2005/8/layout/cycle1"/>
    <dgm:cxn modelId="{AEE097B6-6358-4E83-8430-D15318E2AC58}" type="presParOf" srcId="{8AA7BB82-4480-4B70-B87B-BC197FA950AB}" destId="{A02A808C-B3E8-4CFB-B071-AC8187701615}" srcOrd="9" destOrd="0" presId="urn:microsoft.com/office/officeart/2005/8/layout/cycle1"/>
    <dgm:cxn modelId="{A5F6E26B-D263-4D0B-8EDE-CC8445F8B6A3}" type="presParOf" srcId="{8AA7BB82-4480-4B70-B87B-BC197FA950AB}" destId="{CE73EC68-631F-4095-990A-0C436160FB53}" srcOrd="10" destOrd="0" presId="urn:microsoft.com/office/officeart/2005/8/layout/cycle1"/>
    <dgm:cxn modelId="{3EF7DA50-DF2C-4238-A355-62A87DF91B89}" type="presParOf" srcId="{8AA7BB82-4480-4B70-B87B-BC197FA950AB}" destId="{EEA7EEB7-0BA0-40ED-BFF3-E58FEE9387AE}" srcOrd="11" destOrd="0" presId="urn:microsoft.com/office/officeart/2005/8/layout/cycle1"/>
    <dgm:cxn modelId="{5407C48F-282A-4D2E-BD5F-961B0AE68BFD}" type="presParOf" srcId="{8AA7BB82-4480-4B70-B87B-BC197FA950AB}" destId="{91C0D5AE-D430-45C4-BFF9-A87D9F0B069B}" srcOrd="12" destOrd="0" presId="urn:microsoft.com/office/officeart/2005/8/layout/cycle1"/>
    <dgm:cxn modelId="{D0DCEB99-BB25-4EA9-BF4A-C235BE6279A1}" type="presParOf" srcId="{8AA7BB82-4480-4B70-B87B-BC197FA950AB}" destId="{C7E2CADC-372B-4190-B65C-0E1469069383}" srcOrd="13" destOrd="0" presId="urn:microsoft.com/office/officeart/2005/8/layout/cycle1"/>
    <dgm:cxn modelId="{59D20F9D-BA8E-465F-879E-2E3FBB1D0307}" type="presParOf" srcId="{8AA7BB82-4480-4B70-B87B-BC197FA950AB}" destId="{33AFF37D-4F08-4C09-BC34-F346B2587EBC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9B5EC93-49B0-48A6-9CE5-37B38980F8C3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A7658459-2416-49A7-8A27-86930A86EA15}">
      <dgm:prSet phldrT="[Text]"/>
      <dgm:spPr/>
      <dgm:t>
        <a:bodyPr/>
        <a:lstStyle/>
        <a:p>
          <a:r>
            <a:rPr lang="en-IN" dirty="0"/>
            <a:t>fat</a:t>
          </a:r>
        </a:p>
      </dgm:t>
    </dgm:pt>
    <dgm:pt modelId="{8B365C06-855C-4112-8A13-E3B2C3F4BF3C}" type="parTrans" cxnId="{080F96DC-BF25-4DC1-A11E-4DA2F46ECFE0}">
      <dgm:prSet/>
      <dgm:spPr/>
      <dgm:t>
        <a:bodyPr/>
        <a:lstStyle/>
        <a:p>
          <a:endParaRPr lang="en-IN"/>
        </a:p>
      </dgm:t>
    </dgm:pt>
    <dgm:pt modelId="{FC9B2621-972A-4D8A-AA45-9B0E3EEA7A84}" type="sibTrans" cxnId="{080F96DC-BF25-4DC1-A11E-4DA2F46ECFE0}">
      <dgm:prSet/>
      <dgm:spPr/>
      <dgm:t>
        <a:bodyPr/>
        <a:lstStyle/>
        <a:p>
          <a:endParaRPr lang="en-IN"/>
        </a:p>
      </dgm:t>
    </dgm:pt>
    <dgm:pt modelId="{86B1AB39-2A68-447F-BA01-601EA41F1453}">
      <dgm:prSet phldrT="[Text]"/>
      <dgm:spPr/>
      <dgm:t>
        <a:bodyPr/>
        <a:lstStyle/>
        <a:p>
          <a:r>
            <a:rPr lang="en-IN" dirty="0"/>
            <a:t>,</a:t>
          </a:r>
          <a:r>
            <a:rPr lang="en-IN" dirty="0" err="1"/>
            <a:t>nh</a:t>
          </a:r>
          <a:endParaRPr lang="en-IN" dirty="0"/>
        </a:p>
      </dgm:t>
    </dgm:pt>
    <dgm:pt modelId="{533880E3-96A8-48A9-AFEB-2B35FF5569ED}" type="parTrans" cxnId="{A539183E-D997-4132-8D58-4080EADC9C55}">
      <dgm:prSet/>
      <dgm:spPr/>
      <dgm:t>
        <a:bodyPr/>
        <a:lstStyle/>
        <a:p>
          <a:endParaRPr lang="en-IN"/>
        </a:p>
      </dgm:t>
    </dgm:pt>
    <dgm:pt modelId="{8C8AB059-CB8C-4F14-874E-86F686898D6F}" type="sibTrans" cxnId="{A539183E-D997-4132-8D58-4080EADC9C55}">
      <dgm:prSet/>
      <dgm:spPr/>
      <dgm:t>
        <a:bodyPr/>
        <a:lstStyle/>
        <a:p>
          <a:endParaRPr lang="en-IN"/>
        </a:p>
      </dgm:t>
    </dgm:pt>
    <dgm:pt modelId="{DBBE51CD-260A-43B3-A653-76977219F144}">
      <dgm:prSet phldrT="[Text]" phldr="1"/>
      <dgm:spPr/>
      <dgm:t>
        <a:bodyPr/>
        <a:lstStyle/>
        <a:p>
          <a:endParaRPr lang="en-IN"/>
        </a:p>
      </dgm:t>
    </dgm:pt>
    <dgm:pt modelId="{785BE468-55CC-4585-906D-981F294E3086}" type="parTrans" cxnId="{757619F7-5C1C-4C93-9266-CCDE0732B8CC}">
      <dgm:prSet/>
      <dgm:spPr/>
      <dgm:t>
        <a:bodyPr/>
        <a:lstStyle/>
        <a:p>
          <a:endParaRPr lang="en-IN"/>
        </a:p>
      </dgm:t>
    </dgm:pt>
    <dgm:pt modelId="{B7DC209E-A1FB-456F-A063-912FA81899EA}" type="sibTrans" cxnId="{757619F7-5C1C-4C93-9266-CCDE0732B8CC}">
      <dgm:prSet/>
      <dgm:spPr/>
      <dgm:t>
        <a:bodyPr/>
        <a:lstStyle/>
        <a:p>
          <a:endParaRPr lang="en-IN"/>
        </a:p>
      </dgm:t>
    </dgm:pt>
    <dgm:pt modelId="{BEBFF7CB-50E8-4ADC-A7D2-A8EECE47D45C}" type="pres">
      <dgm:prSet presAssocID="{F9B5EC93-49B0-48A6-9CE5-37B38980F8C3}" presName="Name0" presStyleCnt="0">
        <dgm:presLayoutVars>
          <dgm:dir/>
          <dgm:animLvl val="lvl"/>
          <dgm:resizeHandles val="exact"/>
        </dgm:presLayoutVars>
      </dgm:prSet>
      <dgm:spPr/>
    </dgm:pt>
    <dgm:pt modelId="{887999AE-926C-4B1F-AD14-901E23847594}" type="pres">
      <dgm:prSet presAssocID="{A7658459-2416-49A7-8A27-86930A86EA15}" presName="Name8" presStyleCnt="0"/>
      <dgm:spPr/>
    </dgm:pt>
    <dgm:pt modelId="{CA1BE73E-4504-443E-A61B-8C3831B15918}" type="pres">
      <dgm:prSet presAssocID="{A7658459-2416-49A7-8A27-86930A86EA15}" presName="level" presStyleLbl="node1" presStyleIdx="0" presStyleCnt="3">
        <dgm:presLayoutVars>
          <dgm:chMax val="1"/>
          <dgm:bulletEnabled val="1"/>
        </dgm:presLayoutVars>
      </dgm:prSet>
      <dgm:spPr/>
    </dgm:pt>
    <dgm:pt modelId="{07D5508A-E8AE-4C8B-98EF-3CBACF4EA5C0}" type="pres">
      <dgm:prSet presAssocID="{A7658459-2416-49A7-8A27-86930A86EA1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F1010086-FAB5-426C-8352-44F10F97F524}" type="pres">
      <dgm:prSet presAssocID="{86B1AB39-2A68-447F-BA01-601EA41F1453}" presName="Name8" presStyleCnt="0"/>
      <dgm:spPr/>
    </dgm:pt>
    <dgm:pt modelId="{70318B38-0A11-4872-A554-19F2FC3B8AFC}" type="pres">
      <dgm:prSet presAssocID="{86B1AB39-2A68-447F-BA01-601EA41F1453}" presName="level" presStyleLbl="node1" presStyleIdx="1" presStyleCnt="3">
        <dgm:presLayoutVars>
          <dgm:chMax val="1"/>
          <dgm:bulletEnabled val="1"/>
        </dgm:presLayoutVars>
      </dgm:prSet>
      <dgm:spPr/>
    </dgm:pt>
    <dgm:pt modelId="{F92B2700-779C-46BF-91FC-38694184DBBB}" type="pres">
      <dgm:prSet presAssocID="{86B1AB39-2A68-447F-BA01-601EA41F1453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ED9A068C-C220-4C00-B086-C8BFDEE309D7}" type="pres">
      <dgm:prSet presAssocID="{DBBE51CD-260A-43B3-A653-76977219F144}" presName="Name8" presStyleCnt="0"/>
      <dgm:spPr/>
    </dgm:pt>
    <dgm:pt modelId="{2C3BF7FF-0809-4D49-9667-BC52EC84F54D}" type="pres">
      <dgm:prSet presAssocID="{DBBE51CD-260A-43B3-A653-76977219F144}" presName="level" presStyleLbl="node1" presStyleIdx="2" presStyleCnt="3">
        <dgm:presLayoutVars>
          <dgm:chMax val="1"/>
          <dgm:bulletEnabled val="1"/>
        </dgm:presLayoutVars>
      </dgm:prSet>
      <dgm:spPr/>
    </dgm:pt>
    <dgm:pt modelId="{B2F2FDF6-7D27-44BA-AFFD-1392D6C70E91}" type="pres">
      <dgm:prSet presAssocID="{DBBE51CD-260A-43B3-A653-76977219F144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D7A5AF14-69C2-42E3-920A-0551989AF18A}" type="presOf" srcId="{DBBE51CD-260A-43B3-A653-76977219F144}" destId="{2C3BF7FF-0809-4D49-9667-BC52EC84F54D}" srcOrd="0" destOrd="0" presId="urn:microsoft.com/office/officeart/2005/8/layout/pyramid1"/>
    <dgm:cxn modelId="{ECD84E25-F55F-4CF4-8567-3D1F7B15CF30}" type="presOf" srcId="{DBBE51CD-260A-43B3-A653-76977219F144}" destId="{B2F2FDF6-7D27-44BA-AFFD-1392D6C70E91}" srcOrd="1" destOrd="0" presId="urn:microsoft.com/office/officeart/2005/8/layout/pyramid1"/>
    <dgm:cxn modelId="{F586D032-4370-4ABF-B7A2-02D6822D277E}" type="presOf" srcId="{F9B5EC93-49B0-48A6-9CE5-37B38980F8C3}" destId="{BEBFF7CB-50E8-4ADC-A7D2-A8EECE47D45C}" srcOrd="0" destOrd="0" presId="urn:microsoft.com/office/officeart/2005/8/layout/pyramid1"/>
    <dgm:cxn modelId="{A539183E-D997-4132-8D58-4080EADC9C55}" srcId="{F9B5EC93-49B0-48A6-9CE5-37B38980F8C3}" destId="{86B1AB39-2A68-447F-BA01-601EA41F1453}" srcOrd="1" destOrd="0" parTransId="{533880E3-96A8-48A9-AFEB-2B35FF5569ED}" sibTransId="{8C8AB059-CB8C-4F14-874E-86F686898D6F}"/>
    <dgm:cxn modelId="{19FCB96D-A36C-42CA-9F29-6A1F1E54E22C}" type="presOf" srcId="{A7658459-2416-49A7-8A27-86930A86EA15}" destId="{CA1BE73E-4504-443E-A61B-8C3831B15918}" srcOrd="0" destOrd="0" presId="urn:microsoft.com/office/officeart/2005/8/layout/pyramid1"/>
    <dgm:cxn modelId="{17D6DF79-0C5C-4F51-8EAD-80BDDA4793DF}" type="presOf" srcId="{86B1AB39-2A68-447F-BA01-601EA41F1453}" destId="{70318B38-0A11-4872-A554-19F2FC3B8AFC}" srcOrd="0" destOrd="0" presId="urn:microsoft.com/office/officeart/2005/8/layout/pyramid1"/>
    <dgm:cxn modelId="{0209959C-E662-4180-B3E1-EC7AC6287373}" type="presOf" srcId="{86B1AB39-2A68-447F-BA01-601EA41F1453}" destId="{F92B2700-779C-46BF-91FC-38694184DBBB}" srcOrd="1" destOrd="0" presId="urn:microsoft.com/office/officeart/2005/8/layout/pyramid1"/>
    <dgm:cxn modelId="{8D9465BF-B636-452D-81EB-2B1B54FB1866}" type="presOf" srcId="{A7658459-2416-49A7-8A27-86930A86EA15}" destId="{07D5508A-E8AE-4C8B-98EF-3CBACF4EA5C0}" srcOrd="1" destOrd="0" presId="urn:microsoft.com/office/officeart/2005/8/layout/pyramid1"/>
    <dgm:cxn modelId="{080F96DC-BF25-4DC1-A11E-4DA2F46ECFE0}" srcId="{F9B5EC93-49B0-48A6-9CE5-37B38980F8C3}" destId="{A7658459-2416-49A7-8A27-86930A86EA15}" srcOrd="0" destOrd="0" parTransId="{8B365C06-855C-4112-8A13-E3B2C3F4BF3C}" sibTransId="{FC9B2621-972A-4D8A-AA45-9B0E3EEA7A84}"/>
    <dgm:cxn modelId="{757619F7-5C1C-4C93-9266-CCDE0732B8CC}" srcId="{F9B5EC93-49B0-48A6-9CE5-37B38980F8C3}" destId="{DBBE51CD-260A-43B3-A653-76977219F144}" srcOrd="2" destOrd="0" parTransId="{785BE468-55CC-4585-906D-981F294E3086}" sibTransId="{B7DC209E-A1FB-456F-A063-912FA81899EA}"/>
    <dgm:cxn modelId="{4559108B-AE67-4621-A229-4D8C50566D3A}" type="presParOf" srcId="{BEBFF7CB-50E8-4ADC-A7D2-A8EECE47D45C}" destId="{887999AE-926C-4B1F-AD14-901E23847594}" srcOrd="0" destOrd="0" presId="urn:microsoft.com/office/officeart/2005/8/layout/pyramid1"/>
    <dgm:cxn modelId="{8D0C95A3-3885-4D49-84CC-02106CDB2186}" type="presParOf" srcId="{887999AE-926C-4B1F-AD14-901E23847594}" destId="{CA1BE73E-4504-443E-A61B-8C3831B15918}" srcOrd="0" destOrd="0" presId="urn:microsoft.com/office/officeart/2005/8/layout/pyramid1"/>
    <dgm:cxn modelId="{20A125A0-E6CE-427F-BD0B-36CD63AD7D17}" type="presParOf" srcId="{887999AE-926C-4B1F-AD14-901E23847594}" destId="{07D5508A-E8AE-4C8B-98EF-3CBACF4EA5C0}" srcOrd="1" destOrd="0" presId="urn:microsoft.com/office/officeart/2005/8/layout/pyramid1"/>
    <dgm:cxn modelId="{C7FA7B64-305B-4FCD-863C-96C55E3257F9}" type="presParOf" srcId="{BEBFF7CB-50E8-4ADC-A7D2-A8EECE47D45C}" destId="{F1010086-FAB5-426C-8352-44F10F97F524}" srcOrd="1" destOrd="0" presId="urn:microsoft.com/office/officeart/2005/8/layout/pyramid1"/>
    <dgm:cxn modelId="{83D14DF9-3A82-4F63-B5BC-B8751393C4EC}" type="presParOf" srcId="{F1010086-FAB5-426C-8352-44F10F97F524}" destId="{70318B38-0A11-4872-A554-19F2FC3B8AFC}" srcOrd="0" destOrd="0" presId="urn:microsoft.com/office/officeart/2005/8/layout/pyramid1"/>
    <dgm:cxn modelId="{608F14E9-C5E7-4EBC-AAA9-CBCDC5633BC3}" type="presParOf" srcId="{F1010086-FAB5-426C-8352-44F10F97F524}" destId="{F92B2700-779C-46BF-91FC-38694184DBBB}" srcOrd="1" destOrd="0" presId="urn:microsoft.com/office/officeart/2005/8/layout/pyramid1"/>
    <dgm:cxn modelId="{41EBD8C3-08D6-40D6-A4B2-C60B0FDEA7D4}" type="presParOf" srcId="{BEBFF7CB-50E8-4ADC-A7D2-A8EECE47D45C}" destId="{ED9A068C-C220-4C00-B086-C8BFDEE309D7}" srcOrd="2" destOrd="0" presId="urn:microsoft.com/office/officeart/2005/8/layout/pyramid1"/>
    <dgm:cxn modelId="{B83BB6A4-5B46-424B-A84A-568290994454}" type="presParOf" srcId="{ED9A068C-C220-4C00-B086-C8BFDEE309D7}" destId="{2C3BF7FF-0809-4D49-9667-BC52EC84F54D}" srcOrd="0" destOrd="0" presId="urn:microsoft.com/office/officeart/2005/8/layout/pyramid1"/>
    <dgm:cxn modelId="{6051DE30-D1CE-472D-AA2B-6609F394D353}" type="presParOf" srcId="{ED9A068C-C220-4C00-B086-C8BFDEE309D7}" destId="{B2F2FDF6-7D27-44BA-AFFD-1392D6C70E91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3D4CFF-64F9-45DB-A41A-CCF380F7B3BE}">
      <dsp:nvSpPr>
        <dsp:cNvPr id="0" name=""/>
        <dsp:cNvSpPr/>
      </dsp:nvSpPr>
      <dsp:spPr>
        <a:xfrm>
          <a:off x="4704665" y="39140"/>
          <a:ext cx="1341437" cy="13414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larva</a:t>
          </a:r>
        </a:p>
      </dsp:txBody>
      <dsp:txXfrm>
        <a:off x="4704665" y="39140"/>
        <a:ext cx="1341437" cy="1341437"/>
      </dsp:txXfrm>
    </dsp:sp>
    <dsp:sp modelId="{0C014BCD-7015-44CB-BAD7-E2F09CF08B81}">
      <dsp:nvSpPr>
        <dsp:cNvPr id="0" name=""/>
        <dsp:cNvSpPr/>
      </dsp:nvSpPr>
      <dsp:spPr>
        <a:xfrm>
          <a:off x="1549560" y="385"/>
          <a:ext cx="5028878" cy="5028878"/>
        </a:xfrm>
        <a:prstGeom prst="circularArrow">
          <a:avLst>
            <a:gd name="adj1" fmla="val 5202"/>
            <a:gd name="adj2" fmla="val 336015"/>
            <a:gd name="adj3" fmla="val 21292825"/>
            <a:gd name="adj4" fmla="val 19766604"/>
            <a:gd name="adj5" fmla="val 60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38475B-9A28-48C2-A483-E66DDAD15EA5}">
      <dsp:nvSpPr>
        <dsp:cNvPr id="0" name=""/>
        <dsp:cNvSpPr/>
      </dsp:nvSpPr>
      <dsp:spPr>
        <a:xfrm>
          <a:off x="5515145" y="2533541"/>
          <a:ext cx="1341437" cy="13414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adult</a:t>
          </a:r>
        </a:p>
      </dsp:txBody>
      <dsp:txXfrm>
        <a:off x="5515145" y="2533541"/>
        <a:ext cx="1341437" cy="1341437"/>
      </dsp:txXfrm>
    </dsp:sp>
    <dsp:sp modelId="{B7E1E8B8-AE7C-46ED-ADCA-6015A0240B96}">
      <dsp:nvSpPr>
        <dsp:cNvPr id="0" name=""/>
        <dsp:cNvSpPr/>
      </dsp:nvSpPr>
      <dsp:spPr>
        <a:xfrm>
          <a:off x="1549560" y="385"/>
          <a:ext cx="5028878" cy="5028878"/>
        </a:xfrm>
        <a:prstGeom prst="circularArrow">
          <a:avLst>
            <a:gd name="adj1" fmla="val 5202"/>
            <a:gd name="adj2" fmla="val 336015"/>
            <a:gd name="adj3" fmla="val 4014266"/>
            <a:gd name="adj4" fmla="val 2253829"/>
            <a:gd name="adj5" fmla="val 60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FA114C-5240-4714-8DFF-5CFB47B32EA2}">
      <dsp:nvSpPr>
        <dsp:cNvPr id="0" name=""/>
        <dsp:cNvSpPr/>
      </dsp:nvSpPr>
      <dsp:spPr>
        <a:xfrm>
          <a:off x="3393281" y="4075166"/>
          <a:ext cx="1341437" cy="13414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b="1" kern="1200" dirty="0"/>
            <a:t>old</a:t>
          </a:r>
        </a:p>
      </dsp:txBody>
      <dsp:txXfrm>
        <a:off x="3393281" y="4075166"/>
        <a:ext cx="1341437" cy="1341437"/>
      </dsp:txXfrm>
    </dsp:sp>
    <dsp:sp modelId="{8FEA01BA-B6D7-4DB4-AB53-DD968FB2A0F6}">
      <dsp:nvSpPr>
        <dsp:cNvPr id="0" name=""/>
        <dsp:cNvSpPr/>
      </dsp:nvSpPr>
      <dsp:spPr>
        <a:xfrm>
          <a:off x="1549560" y="385"/>
          <a:ext cx="5028878" cy="5028878"/>
        </a:xfrm>
        <a:prstGeom prst="circularArrow">
          <a:avLst>
            <a:gd name="adj1" fmla="val 5202"/>
            <a:gd name="adj2" fmla="val 336015"/>
            <a:gd name="adj3" fmla="val 8210155"/>
            <a:gd name="adj4" fmla="val 6449719"/>
            <a:gd name="adj5" fmla="val 60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73EC68-631F-4095-990A-0C436160FB53}">
      <dsp:nvSpPr>
        <dsp:cNvPr id="0" name=""/>
        <dsp:cNvSpPr/>
      </dsp:nvSpPr>
      <dsp:spPr>
        <a:xfrm>
          <a:off x="1271416" y="2533541"/>
          <a:ext cx="1341437" cy="13414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egg</a:t>
          </a:r>
        </a:p>
      </dsp:txBody>
      <dsp:txXfrm>
        <a:off x="1271416" y="2533541"/>
        <a:ext cx="1341437" cy="1341437"/>
      </dsp:txXfrm>
    </dsp:sp>
    <dsp:sp modelId="{EEA7EEB7-0BA0-40ED-BFF3-E58FEE9387AE}">
      <dsp:nvSpPr>
        <dsp:cNvPr id="0" name=""/>
        <dsp:cNvSpPr/>
      </dsp:nvSpPr>
      <dsp:spPr>
        <a:xfrm>
          <a:off x="1549560" y="385"/>
          <a:ext cx="5028878" cy="5028878"/>
        </a:xfrm>
        <a:prstGeom prst="circularArrow">
          <a:avLst>
            <a:gd name="adj1" fmla="val 5202"/>
            <a:gd name="adj2" fmla="val 336015"/>
            <a:gd name="adj3" fmla="val 12297380"/>
            <a:gd name="adj4" fmla="val 10771160"/>
            <a:gd name="adj5" fmla="val 60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E2CADC-372B-4190-B65C-0E1469069383}">
      <dsp:nvSpPr>
        <dsp:cNvPr id="0" name=""/>
        <dsp:cNvSpPr/>
      </dsp:nvSpPr>
      <dsp:spPr>
        <a:xfrm>
          <a:off x="2081896" y="39140"/>
          <a:ext cx="1341437" cy="13414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pupa</a:t>
          </a:r>
        </a:p>
      </dsp:txBody>
      <dsp:txXfrm>
        <a:off x="2081896" y="39140"/>
        <a:ext cx="1341437" cy="1341437"/>
      </dsp:txXfrm>
    </dsp:sp>
    <dsp:sp modelId="{33AFF37D-4F08-4C09-BC34-F346B2587EBC}">
      <dsp:nvSpPr>
        <dsp:cNvPr id="0" name=""/>
        <dsp:cNvSpPr/>
      </dsp:nvSpPr>
      <dsp:spPr>
        <a:xfrm>
          <a:off x="1549560" y="385"/>
          <a:ext cx="5028878" cy="5028878"/>
        </a:xfrm>
        <a:prstGeom prst="circularArrow">
          <a:avLst>
            <a:gd name="adj1" fmla="val 5202"/>
            <a:gd name="adj2" fmla="val 336015"/>
            <a:gd name="adj3" fmla="val 16865256"/>
            <a:gd name="adj4" fmla="val 15198729"/>
            <a:gd name="adj5" fmla="val 60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1BE73E-4504-443E-A61B-8C3831B15918}">
      <dsp:nvSpPr>
        <dsp:cNvPr id="0" name=""/>
        <dsp:cNvSpPr/>
      </dsp:nvSpPr>
      <dsp:spPr>
        <a:xfrm>
          <a:off x="2709333" y="0"/>
          <a:ext cx="2709333" cy="1806222"/>
        </a:xfrm>
        <a:prstGeom prst="trapezoid">
          <a:avLst>
            <a:gd name="adj" fmla="val 7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6500" kern="1200" dirty="0"/>
            <a:t>fat</a:t>
          </a:r>
        </a:p>
      </dsp:txBody>
      <dsp:txXfrm>
        <a:off x="2709333" y="0"/>
        <a:ext cx="2709333" cy="1806222"/>
      </dsp:txXfrm>
    </dsp:sp>
    <dsp:sp modelId="{70318B38-0A11-4872-A554-19F2FC3B8AFC}">
      <dsp:nvSpPr>
        <dsp:cNvPr id="0" name=""/>
        <dsp:cNvSpPr/>
      </dsp:nvSpPr>
      <dsp:spPr>
        <a:xfrm>
          <a:off x="1354666" y="1806222"/>
          <a:ext cx="5418666" cy="1806222"/>
        </a:xfrm>
        <a:prstGeom prst="trapezoid">
          <a:avLst>
            <a:gd name="adj" fmla="val 7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6500" kern="1200" dirty="0"/>
            <a:t>,</a:t>
          </a:r>
          <a:r>
            <a:rPr lang="en-IN" sz="6500" kern="1200" dirty="0" err="1"/>
            <a:t>nh</a:t>
          </a:r>
          <a:endParaRPr lang="en-IN" sz="6500" kern="1200" dirty="0"/>
        </a:p>
      </dsp:txBody>
      <dsp:txXfrm>
        <a:off x="2302933" y="1806222"/>
        <a:ext cx="3522133" cy="1806222"/>
      </dsp:txXfrm>
    </dsp:sp>
    <dsp:sp modelId="{2C3BF7FF-0809-4D49-9667-BC52EC84F54D}">
      <dsp:nvSpPr>
        <dsp:cNvPr id="0" name=""/>
        <dsp:cNvSpPr/>
      </dsp:nvSpPr>
      <dsp:spPr>
        <a:xfrm>
          <a:off x="0" y="3612444"/>
          <a:ext cx="8128000" cy="1806222"/>
        </a:xfrm>
        <a:prstGeom prst="trapezoid">
          <a:avLst>
            <a:gd name="adj" fmla="val 7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/>
        </a:p>
      </dsp:txBody>
      <dsp:txXfrm>
        <a:off x="1422399" y="3612444"/>
        <a:ext cx="5283200" cy="18062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7/10/2023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7/10/2023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This apple is taken from web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485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7/10/2023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8110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7/10/2023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581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7/10/2023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727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7/10/2023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775742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7/10/2023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9323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7/10/2023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504185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7/10/2023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3864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7/10/2023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143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7/10/2023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0088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046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7/10/2023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22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7/10/2023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6749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7/10/2023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01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7/10/2023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251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7/10/2023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454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7/10/2023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237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7/10/2023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269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7/10/2023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091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7/10/2023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381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8BEEBAAA-29B5-4AF5-BC5F-7E580C29002D}" type="datetimeFigureOut">
              <a:rPr lang="en-US" smtClean="0"/>
              <a:pPr/>
              <a:t>7/10/2023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4026C30-3289-280A-9D11-0052493A053A}"/>
              </a:ext>
            </a:extLst>
          </p:cNvPr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2D1B77B-0C04-9665-8ECC-B475BCDA571C}"/>
              </a:ext>
            </a:extLst>
          </p:cNvPr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7161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63" r:id="rId20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5" Type="http://schemas.openxmlformats.org/officeDocument/2006/relationships/audio" Target="../media/audio1.wav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9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0" Type="http://schemas.openxmlformats.org/officeDocument/2006/relationships/diagramLayout" Target="../diagrams/layout2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Relationship Id="rId14" Type="http://schemas.openxmlformats.org/officeDocument/2006/relationships/audio" Target="../media/audio1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s://fhlogo.blogspot.com/2011/11/apple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9.xml"/><Relationship Id="rId6" Type="http://schemas.openxmlformats.org/officeDocument/2006/relationships/audio" Target="../media/audio1.wav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://commons.wikimedia.org/wiki/file:summit-lake-wv-night-sky-reflection_-_west_virginia_-_forestwander.jp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64324"/>
            <a:ext cx="10515600" cy="2387600"/>
          </a:xfrm>
        </p:spPr>
        <p:txBody>
          <a:bodyPr anchor="ctr" anchorCtr="0">
            <a:normAutofit/>
          </a:bodyPr>
          <a:lstStyle/>
          <a:p>
            <a:r>
              <a:rPr lang="en-US" sz="2800" dirty="0"/>
              <a:t>Revolutionizing Lakshadweep: Unleashing Technological Advancements in the Past 5 Years 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4" name="Picture 3" descr="PowerPoint program icon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invGray">
          <a:xfrm>
            <a:off x="670216" y="5193062"/>
            <a:ext cx="822960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cut/>
        <p:sndAc>
          <p:stSnd>
            <p:snd r:embed="rId3" name="bomb.wav"/>
          </p:stSnd>
        </p:sndAc>
      </p:transition>
    </mc:Choice>
    <mc:Fallback xmlns="">
      <p:transition spd="slow">
        <p:cut/>
        <p:sndAc>
          <p:stSnd>
            <p:snd r:embed="rId5" name="bomb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Designer helps you get your point across</a:t>
            </a:r>
          </a:p>
        </p:txBody>
      </p:sp>
      <p:sp>
        <p:nvSpPr>
          <p:cNvPr id="38" name="Content Placeholder 17"/>
          <p:cNvSpPr txBox="1">
            <a:spLocks/>
          </p:cNvSpPr>
          <p:nvPr/>
        </p:nvSpPr>
        <p:spPr>
          <a:xfrm>
            <a:off x="541610" y="1524708"/>
            <a:ext cx="4321704" cy="3871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PowerPoint Designer suggests professional designs for your presentation, based on the content in your slides. </a:t>
            </a:r>
          </a:p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Designer is a subscription-only feature. 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If you have an Office 365 subscription, the next slide shows you how it works in a new presentation.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Picture 4" descr="Design ideas pane showing different design options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07"/>
          <a:stretch/>
        </p:blipFill>
        <p:spPr>
          <a:xfrm>
            <a:off x="4976037" y="1385113"/>
            <a:ext cx="6513229" cy="4577621"/>
          </a:xfrm>
          <a:prstGeom prst="rect">
            <a:avLst/>
          </a:prstGeom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CD7FE07-D430-7900-205D-378A4C3318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61082750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DE78CB9E-E02D-BE4D-6FF3-7C957B6DE3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8613249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34576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  <p:sndAc>
          <p:stSnd>
            <p:snd r:embed="rId2" name="bomb.wav"/>
          </p:stSnd>
        </p:sndAc>
      </p:transition>
    </mc:Choice>
    <mc:Fallback xmlns="">
      <p:transition spd="slow">
        <p:fade/>
        <p:sndAc>
          <p:stSnd>
            <p:snd r:embed="rId14" name="bomb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C9D3-8EE5-E11E-E915-786FECA36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44E850-D1C4-8644-D86D-88DE7C68FB48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39248" y="1435100"/>
            <a:ext cx="3217429" cy="397827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3894CD-9D7E-F37C-6266-8591EE02A56D}"/>
              </a:ext>
            </a:extLst>
          </p:cNvPr>
          <p:cNvSpPr txBox="1"/>
          <p:nvPr/>
        </p:nvSpPr>
        <p:spPr>
          <a:xfrm>
            <a:off x="1139248" y="5413375"/>
            <a:ext cx="3217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4" tooltip="https://fhlogo.blogspot.com/2011/11/apple.html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5" tooltip="https://creativecommons.org/licenses/by-nc-sa/3.0/"/>
              </a:rPr>
              <a:t>CC BY-SA-NC</a:t>
            </a:r>
            <a:endParaRPr lang="en-IN" sz="9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922E25-BD4C-B24D-5F65-E2CC4EF83785}"/>
              </a:ext>
            </a:extLst>
          </p:cNvPr>
          <p:cNvSpPr txBox="1"/>
          <p:nvPr/>
        </p:nvSpPr>
        <p:spPr>
          <a:xfrm>
            <a:off x="5408341" y="2364059"/>
            <a:ext cx="3311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Apple</a:t>
            </a:r>
          </a:p>
        </p:txBody>
      </p:sp>
    </p:spTree>
    <p:extLst>
      <p:ext uri="{BB962C8B-B14F-4D97-AF65-F5344CB8AC3E}">
        <p14:creationId xmlns:p14="http://schemas.microsoft.com/office/powerpoint/2010/main" val="3520632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A72C9-4EF8-FC2E-4A36-C6F5BA447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080" y="358846"/>
            <a:ext cx="6877119" cy="640080"/>
          </a:xfrm>
        </p:spPr>
        <p:txBody>
          <a:bodyPr>
            <a:normAutofit fontScale="90000"/>
          </a:bodyPr>
          <a:lstStyle/>
          <a:p>
            <a:r>
              <a:rPr lang="en-IN" b="1" i="1" dirty="0"/>
              <a:t>List of students </a:t>
            </a:r>
            <a:br>
              <a:rPr lang="en-IN" b="1" i="1" dirty="0"/>
            </a:br>
            <a:endParaRPr lang="en-IN" b="1" i="1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27F15B9-8795-1407-CE71-BC2FA5772E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7198308"/>
              </p:ext>
            </p:extLst>
          </p:nvPr>
        </p:nvGraphicFramePr>
        <p:xfrm>
          <a:off x="1037063" y="1500252"/>
          <a:ext cx="761214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6144">
                  <a:extLst>
                    <a:ext uri="{9D8B030D-6E8A-4147-A177-3AD203B41FA5}">
                      <a16:colId xmlns:a16="http://schemas.microsoft.com/office/drawing/2014/main" val="52350007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7149406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11554828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801639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S.no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class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0861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970688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45224C59-C644-592E-A41A-2376FEEAD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653990" y="2002466"/>
            <a:ext cx="7905285" cy="43266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0B6B918-3389-421C-B8AD-9E9C45C7CE94}"/>
              </a:ext>
            </a:extLst>
          </p:cNvPr>
          <p:cNvSpPr txBox="1"/>
          <p:nvPr/>
        </p:nvSpPr>
        <p:spPr>
          <a:xfrm>
            <a:off x="2653990" y="6421095"/>
            <a:ext cx="790528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4" tooltip="http://commons.wikimedia.org/wiki/file:summit-lake-wv-night-sky-reflection_-_west_virginia_-_forestwander.jpg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5" tooltip="https://creativecommons.org/licenses/by-sa/3.0/"/>
              </a:rPr>
              <a:t>CC BY-SA</a:t>
            </a:r>
            <a:endParaRPr lang="en-IN" sz="900"/>
          </a:p>
        </p:txBody>
      </p:sp>
    </p:spTree>
    <p:extLst>
      <p:ext uri="{BB962C8B-B14F-4D97-AF65-F5344CB8AC3E}">
        <p14:creationId xmlns:p14="http://schemas.microsoft.com/office/powerpoint/2010/main" val="185309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split orient="vert"/>
        <p:sndAc>
          <p:stSnd>
            <p:snd r:embed="rId2" name="bomb.wav"/>
          </p:stSnd>
        </p:sndAc>
      </p:transition>
    </mc:Choice>
    <mc:Fallback xmlns="">
      <p:transition spd="slow">
        <p:split orient="vert"/>
        <p:sndAc>
          <p:stSnd>
            <p:snd r:embed="rId6" name="bomb.wav"/>
          </p:stSnd>
        </p:sndAc>
      </p:transition>
    </mc:Fallback>
  </mc:AlternateContent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6" ma:contentTypeDescription="Create a new document." ma:contentTypeScope="" ma:versionID="ac37c1753acd5e330d2062ccec26ea66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340c7101c92c5120abd06486f9454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563EE24-83AF-4B4D-B45B-11D1ECD436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3EE4EA-81C0-48D0-BEBD-A2EFD6B38B4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75BDDBBB-0842-457A-A817-C67B316D85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21</TotalTime>
  <Words>109</Words>
  <Application>Microsoft Office PowerPoint</Application>
  <PresentationFormat>Widescreen</PresentationFormat>
  <Paragraphs>22</Paragraphs>
  <Slides>4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Century Gothic</vt:lpstr>
      <vt:lpstr>Segoe UI</vt:lpstr>
      <vt:lpstr>Segoe UI Light</vt:lpstr>
      <vt:lpstr>Wingdings 3</vt:lpstr>
      <vt:lpstr>Slice</vt:lpstr>
      <vt:lpstr>Revolutionizing Lakshadweep: Unleashing Technological Advancements in the Past 5 Years </vt:lpstr>
      <vt:lpstr>Designer helps you get your point across</vt:lpstr>
      <vt:lpstr>PowerPoint Presentation</vt:lpstr>
      <vt:lpstr>List of students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PowerPoint</dc:title>
  <dc:creator>prashant chaudhary</dc:creator>
  <cp:keywords/>
  <cp:lastModifiedBy>prashant chaudhary</cp:lastModifiedBy>
  <cp:revision>1</cp:revision>
  <dcterms:created xsi:type="dcterms:W3CDTF">2023-07-03T15:44:39Z</dcterms:created>
  <dcterms:modified xsi:type="dcterms:W3CDTF">2023-07-10T14:01:26Z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